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B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13FE0-0635-453A-A115-AD7F41016B32}" type="datetimeFigureOut">
              <a:rPr lang="el-GR" smtClean="0"/>
              <a:pPr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7BDCC-FEE5-4D99-B51A-035FA48F411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683568" y="2420888"/>
            <a:ext cx="7848872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u="none" strike="noStrike" kern="1200" cap="none" spc="0" normalizeH="0" baseline="0" noProof="0" dirty="0">
                <a:ln>
                  <a:noFill/>
                </a:ln>
                <a:solidFill>
                  <a:srgbClr val="BCBEC0"/>
                </a:solidFill>
                <a:effectLst/>
                <a:uLnTx/>
                <a:uFillTx/>
                <a:latin typeface="Gill Sans Light"/>
                <a:ea typeface="+mj-ea"/>
                <a:cs typeface="Gill Sans Light"/>
              </a:rPr>
              <a:t>TITLE</a:t>
            </a:r>
            <a:endParaRPr kumimoji="0" lang="el-GR" sz="4800" u="none" strike="noStrike" kern="1200" cap="none" spc="0" normalizeH="0" baseline="0" noProof="0" dirty="0">
              <a:ln>
                <a:noFill/>
              </a:ln>
              <a:solidFill>
                <a:srgbClr val="BCBEC0"/>
              </a:solidFill>
              <a:effectLst/>
              <a:uLnTx/>
              <a:uFillTx/>
              <a:latin typeface="Gill Sans Light"/>
              <a:ea typeface="+mj-ea"/>
              <a:cs typeface="Gill Sans Ligh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3568" y="3356992"/>
            <a:ext cx="792088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>SUBTITLE</a:t>
            </a:r>
            <a:endParaRPr kumimoji="0" lang="el-GR" sz="32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/>
              <a:ea typeface="+mj-ea"/>
              <a:cs typeface="Trebuchet M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4437112"/>
            <a:ext cx="7920880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>Date: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500" dirty="0">
              <a:solidFill>
                <a:srgbClr val="000000"/>
              </a:solidFill>
              <a:latin typeface="Trebuchet MS"/>
              <a:ea typeface="+mj-ea"/>
              <a:cs typeface="Trebuchet M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j-ea"/>
                <a:cs typeface="Trebuchet MS"/>
              </a:rPr>
              <a:t>Where:</a:t>
            </a:r>
            <a:endParaRPr kumimoji="0" lang="el-GR" sz="15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/>
              <a:ea typeface="+mj-ea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Corbel</vt:lpstr>
      <vt:lpstr>Gill Sans Light</vt:lpstr>
      <vt:lpstr>Gill Sans MT</vt:lpstr>
      <vt:lpstr>Trebuchet MS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Mirtouli</dc:creator>
  <cp:lastModifiedBy>Maria Mikroni</cp:lastModifiedBy>
  <cp:revision>34</cp:revision>
  <dcterms:created xsi:type="dcterms:W3CDTF">2012-11-25T19:41:11Z</dcterms:created>
  <dcterms:modified xsi:type="dcterms:W3CDTF">2021-04-16T11:29:33Z</dcterms:modified>
</cp:coreProperties>
</file>